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7" r:id="rId6"/>
    <p:sldId id="259" r:id="rId7"/>
  </p:sldIdLst>
  <p:sldSz cx="7772400" cy="7315200"/>
  <p:notesSz cx="92360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6" d="100"/>
          <a:sy n="76" d="100"/>
        </p:scale>
        <p:origin x="-1536" y="-96"/>
      </p:cViewPr>
      <p:guideLst>
        <p:guide orient="horz" pos="2304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1" y="2272464"/>
            <a:ext cx="66065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5" y="4145281"/>
            <a:ext cx="5440681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2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57" y="391163"/>
            <a:ext cx="1311593" cy="8321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76" y="391163"/>
            <a:ext cx="3805238" cy="83210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1" y="2272464"/>
            <a:ext cx="66065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5" y="4145281"/>
            <a:ext cx="5440681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5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2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4700698"/>
            <a:ext cx="660654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3100502"/>
            <a:ext cx="6606540" cy="16002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7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74" y="2275847"/>
            <a:ext cx="2558415" cy="6436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30" y="2275847"/>
            <a:ext cx="2558415" cy="6436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7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5" y="292950"/>
            <a:ext cx="699516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3" y="1637459"/>
            <a:ext cx="3434160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3" y="2319871"/>
            <a:ext cx="3434160" cy="4214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89" y="1637459"/>
            <a:ext cx="3435509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89" y="2319871"/>
            <a:ext cx="3435509" cy="4214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56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97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32" y="291259"/>
            <a:ext cx="2557066" cy="1239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804" y="291263"/>
            <a:ext cx="4344988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32" y="1530782"/>
            <a:ext cx="2557066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9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1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5120651"/>
            <a:ext cx="4663440" cy="604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653628"/>
            <a:ext cx="466344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5725170"/>
            <a:ext cx="466344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87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4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57" y="391163"/>
            <a:ext cx="1311593" cy="8321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76" y="391163"/>
            <a:ext cx="3805238" cy="83210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9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4700698"/>
            <a:ext cx="660654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3100502"/>
            <a:ext cx="6606540" cy="16002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74" y="2275847"/>
            <a:ext cx="2558415" cy="6436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30" y="2275847"/>
            <a:ext cx="2558415" cy="6436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5" y="292950"/>
            <a:ext cx="699516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3" y="1637459"/>
            <a:ext cx="3434160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3" y="2319871"/>
            <a:ext cx="3434160" cy="4214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89" y="1637459"/>
            <a:ext cx="3435509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89" y="2319871"/>
            <a:ext cx="3435509" cy="4214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8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32" y="291259"/>
            <a:ext cx="2557066" cy="1239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804" y="291263"/>
            <a:ext cx="4344988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32" y="1530782"/>
            <a:ext cx="2557066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5120651"/>
            <a:ext cx="4663440" cy="604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653628"/>
            <a:ext cx="466344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5725170"/>
            <a:ext cx="466344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9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5" y="292950"/>
            <a:ext cx="699516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5" y="1706888"/>
            <a:ext cx="6995161" cy="482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6780113"/>
            <a:ext cx="1813560" cy="389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C9F5-6414-4C78-9745-CDEBF4EB08D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1" y="6780113"/>
            <a:ext cx="2461260" cy="389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6780113"/>
            <a:ext cx="1813560" cy="389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59E40-75D0-40FB-B714-AC767CD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5" y="292950"/>
            <a:ext cx="699516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5" y="1706888"/>
            <a:ext cx="6995161" cy="482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6780113"/>
            <a:ext cx="1813560" cy="389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C9F5-6414-4C78-9745-CDEBF4EB0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1" y="6780113"/>
            <a:ext cx="2461260" cy="389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6780113"/>
            <a:ext cx="1813560" cy="389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59E40-75D0-40FB-B714-AC767CD8A6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" y="762000"/>
            <a:ext cx="7360920" cy="381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 OVERVIEW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6" name="Picture 8" descr="http://sphotos-b.xx.fbcdn.net/hphotos-ash4/p417x417/390548_452790258076732_898251931_n.jpg"/>
          <p:cNvPicPr>
            <a:picLocks noChangeAspect="1" noChangeArrowheads="1"/>
          </p:cNvPicPr>
          <p:nvPr/>
        </p:nvPicPr>
        <p:blipFill>
          <a:blip r:embed="rId2" cstate="print"/>
          <a:srcRect l="14099"/>
          <a:stretch>
            <a:fillRect/>
          </a:stretch>
        </p:blipFill>
        <p:spPr bwMode="auto">
          <a:xfrm>
            <a:off x="4025316" y="2281693"/>
            <a:ext cx="3366084" cy="3280907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" name="TextBox 1"/>
          <p:cNvSpPr txBox="1"/>
          <p:nvPr/>
        </p:nvSpPr>
        <p:spPr>
          <a:xfrm>
            <a:off x="228600" y="1524000"/>
            <a:ext cx="3429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inaugural EXPO CHICAGO, The International Exposition of Contemporary and Modern Art, hosted an exclusive list of the world's 120 premier galleries in Chicago September 20–23 at Navy Pier.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The new fair opened the international fall arts season and has come to establish Chicago as a preeminent art fair and cultural destination.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addition to the Fair itself, EXPO CHICAGO and the Museum of Contemporary Art Chicago opened the fair with the return of Vernissage, an exclusive benefit preview celebration. A highlight of the city’s social and cultural calendar, Vernissage offers first viewing of the fair, with all proceeds benefiting the Museum of Contemporary Art Chicago.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Attendance: 27,000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Vernissage Attendance: 3,000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33800" y="1524000"/>
            <a:ext cx="0" cy="525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3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618"/>
            <a:ext cx="7772400" cy="603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7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"/>
          <a:stretch/>
        </p:blipFill>
        <p:spPr bwMode="auto">
          <a:xfrm>
            <a:off x="1" y="609600"/>
            <a:ext cx="7681054" cy="58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71" y="0"/>
            <a:ext cx="78636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2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126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2012 OVERVIEW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Rapp</dc:creator>
  <cp:lastModifiedBy>Kathleen Rapp</cp:lastModifiedBy>
  <cp:revision>9</cp:revision>
  <cp:lastPrinted>2013-05-06T22:12:38Z</cp:lastPrinted>
  <dcterms:created xsi:type="dcterms:W3CDTF">2013-05-06T17:21:51Z</dcterms:created>
  <dcterms:modified xsi:type="dcterms:W3CDTF">2013-05-06T22:14:41Z</dcterms:modified>
</cp:coreProperties>
</file>